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HISP est depuis devenu un mouvement mondial visant à renforcer les systèmes d'information sur la santé dans le monde entier en tant qu'experts DHIS2, dont beaucoup sont d'anciens doctorants de </a:t>
            </a:r>
            <a:r>
              <a:rPr b="0" dirty="0" err="1" i="0" lang="en-US" strike="noStrike" sz="1800" u="none">
                <a:solidFill>
                  <a:srgbClr val="000000"/>
                </a:solidFill>
                <a:effectLst/>
                <a:latin charset="0" panose="020F0502020204030204" pitchFamily="34" typeface="Calibri"/>
              </a:rPr>
              <a:t>l'UiO</a:t>
            </a:r>
            <a:r>
              <a:rPr b="0" dirty="0" i="0" lang="en-US" strike="noStrike" sz="1800" u="none">
                <a:solidFill>
                  <a:srgbClr val="000000"/>
                </a:solidFill>
                <a:effectLst/>
                <a:latin charset="0" panose="020F0502020204030204" pitchFamily="34" typeface="Calibri"/>
              </a:rPr>
              <a:t>, ont ensuite fondé et dirigé des groupes HISP en Afrique, en Asie et dans les Amériques.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offrent un +soutien à long terme aux gouvernements des pays sur la +mise en œuvre de DHIS2 et la maintenance, assurent le +renforcement des capacités via le programme DHIS2 Academy et travaillent avec les pays et les organisations pour adapter les +systèmes DHIS2 et créer des +solutions innovantes pour répondre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Propriété</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Renforcer</a:t>
            </a:r>
            <a:r>
              <a:rPr dirty="0" lang="es-ES" sz="2400"/>
              <a:t>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de l'open-</a:t>
            </a:r>
            <a:r>
              <a:rPr dirty="0" err="1" lang="es-ES" sz="2400"/>
              <a:t>source</a:t>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